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9" r:id="rId3"/>
    <p:sldId id="258" r:id="rId4"/>
    <p:sldId id="261" r:id="rId5"/>
    <p:sldId id="260" r:id="rId6"/>
    <p:sldId id="257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2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5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1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5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4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0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2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3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4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5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9676-4048-544C-BF26-361F807FA257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B99A-A974-7F44-A602-9C2D0C42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1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09" y="1960815"/>
            <a:ext cx="8082340" cy="4118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0809" y="1442049"/>
            <a:ext cx="808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Extreme Long Shot XLS – all the character(s) are visible and small within the frame.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440" y="871757"/>
            <a:ext cx="6569562" cy="46084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4552" y="5867425"/>
            <a:ext cx="464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Shot LS – Subject’s full body fills the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2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14" y="189009"/>
            <a:ext cx="3727114" cy="59802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8975" y="822871"/>
            <a:ext cx="31035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Medium Long Shot MLS or </a:t>
            </a:r>
          </a:p>
          <a:p>
            <a:r>
              <a:rPr lang="en-US" dirty="0" smtClean="0"/>
              <a:t>¾ Shot – You see subject framed from the knees up.  </a:t>
            </a:r>
          </a:p>
          <a:p>
            <a:r>
              <a:rPr lang="en-US" dirty="0" smtClean="0"/>
              <a:t>This is a common shot in TV,</a:t>
            </a:r>
          </a:p>
          <a:p>
            <a:r>
              <a:rPr lang="en-US" dirty="0"/>
              <a:t>w</a:t>
            </a:r>
            <a:r>
              <a:rPr lang="en-US" dirty="0" smtClean="0"/>
              <a:t>here the director wants to </a:t>
            </a:r>
          </a:p>
          <a:p>
            <a:r>
              <a:rPr lang="en-US" dirty="0"/>
              <a:t>p</a:t>
            </a:r>
            <a:r>
              <a:rPr lang="en-US" dirty="0" smtClean="0"/>
              <a:t>revent the audience from seeing marks on the floor.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7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253" y="386197"/>
            <a:ext cx="6122147" cy="49025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31878" y="5634874"/>
            <a:ext cx="553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 Shot – MS,  Subject is framed from the waist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07" y="1000615"/>
            <a:ext cx="7010808" cy="3913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6235" y="5438101"/>
            <a:ext cx="6476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 Close Up MCU – Subject is framed from mid chest, around</a:t>
            </a:r>
          </a:p>
          <a:p>
            <a:r>
              <a:rPr lang="en-US" dirty="0"/>
              <a:t>t</a:t>
            </a:r>
            <a:r>
              <a:rPr lang="en-US" dirty="0" smtClean="0"/>
              <a:t>he armpits, to the top of the head.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0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310" y="573617"/>
            <a:ext cx="6186248" cy="4953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9271" y="5921090"/>
            <a:ext cx="6137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Up – Subject framed from top of shoulders to top of head.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6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50" y="801219"/>
            <a:ext cx="4848344" cy="46994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1184" y="6037366"/>
            <a:ext cx="5509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Extreme Close Up – XCU – You see a small part of a subject: an eye, a mouth, a wristwatch,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8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145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ISD</dc:creator>
  <cp:lastModifiedBy>Austin ISD</cp:lastModifiedBy>
  <cp:revision>3</cp:revision>
  <dcterms:created xsi:type="dcterms:W3CDTF">2013-12-16T15:02:31Z</dcterms:created>
  <dcterms:modified xsi:type="dcterms:W3CDTF">2014-10-06T13:39:12Z</dcterms:modified>
</cp:coreProperties>
</file>